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0" r:id="rId4"/>
    <p:sldId id="263" r:id="rId5"/>
    <p:sldId id="261" r:id="rId6"/>
    <p:sldId id="257" r:id="rId7"/>
    <p:sldId id="267" r:id="rId8"/>
    <p:sldId id="258" r:id="rId9"/>
    <p:sldId id="259" r:id="rId10"/>
    <p:sldId id="260" r:id="rId11"/>
    <p:sldId id="268" r:id="rId12"/>
    <p:sldId id="269" r:id="rId13"/>
    <p:sldId id="266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A4799B-CD34-9C06-F071-3CDDA9C54777}" v="99" dt="2020-02-19T15:20:56.179"/>
    <p1510:client id="{EA276468-4740-3998-76D4-7A8A03D09203}" v="373" dt="2020-02-17T16:11:27.294"/>
    <p1510:client id="{EC25E8D9-23F8-9C5F-88F6-B8BCAEE3DFF9}" v="2279" dt="2020-02-17T18:56:37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48846185?app_id=12296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99DBD817-5C96-41CC-95F2-EDF5CEB30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059020"/>
            <a:ext cx="12184565" cy="116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FF6F-D911-452E-86DD-BA2962043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6EC013B-5A2D-4704-9F8B-BC7C54D2B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307" b="14052"/>
          <a:stretch/>
        </p:blipFill>
        <p:spPr>
          <a:xfrm>
            <a:off x="131422" y="227283"/>
            <a:ext cx="4162886" cy="5382499"/>
          </a:xfrm>
        </p:spPr>
      </p:pic>
      <p:pic>
        <p:nvPicPr>
          <p:cNvPr id="6" name="Picture 6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05435635-AD56-4511-8279-F9715A62D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" r="-245" b="13861"/>
          <a:stretch/>
        </p:blipFill>
        <p:spPr>
          <a:xfrm>
            <a:off x="4267863" y="234995"/>
            <a:ext cx="4158082" cy="538544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FF83266-A6FC-44D2-AE46-A72B95BBC0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3" b="12341"/>
          <a:stretch/>
        </p:blipFill>
        <p:spPr>
          <a:xfrm>
            <a:off x="8385718" y="228601"/>
            <a:ext cx="3806034" cy="5396103"/>
          </a:xfrm>
          <a:prstGeom prst="rect">
            <a:avLst/>
          </a:prstGeom>
        </p:spPr>
      </p:pic>
      <p:pic>
        <p:nvPicPr>
          <p:cNvPr id="7" name="Picture 6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B9F8DE8A-53AD-4ECB-BEEB-B38C405325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490" r="-349" b="462"/>
          <a:stretch/>
        </p:blipFill>
        <p:spPr>
          <a:xfrm>
            <a:off x="2903035" y="5596873"/>
            <a:ext cx="5861792" cy="11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5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4269-C8B8-43B9-AA1C-AF4CAD32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E1821685-61E2-4168-911B-B9EC38C61E0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9030" y="410222"/>
            <a:ext cx="11083213" cy="6071879"/>
          </a:xfrm>
        </p:spPr>
      </p:pic>
    </p:spTree>
    <p:extLst>
      <p:ext uri="{BB962C8B-B14F-4D97-AF65-F5344CB8AC3E}">
        <p14:creationId xmlns:p14="http://schemas.microsoft.com/office/powerpoint/2010/main" val="259789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B667-70AD-4B38-A094-6FD41E88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Comments</a:t>
            </a:r>
            <a:endParaRPr lang="en-GB"/>
          </a:p>
        </p:txBody>
      </p:sp>
      <p:pic>
        <p:nvPicPr>
          <p:cNvPr id="4" name="Picture 4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8AD54ED6-7201-4194-AC1D-CAE709A4C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570360"/>
            <a:ext cx="10515600" cy="177132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5A49F-81D2-4748-91D3-3856D88C879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cs typeface="Calibri"/>
              </a:rPr>
              <a:t>Talk about better generalisation compared to other but no comparison</a:t>
            </a:r>
          </a:p>
          <a:p>
            <a:r>
              <a:rPr lang="en-GB">
                <a:cs typeface="Calibri"/>
              </a:rPr>
              <a:t>Unclear topology for each experiment</a:t>
            </a:r>
          </a:p>
          <a:p>
            <a:r>
              <a:rPr lang="en-GB">
                <a:cs typeface="Calibri"/>
              </a:rPr>
              <a:t>Unknown number of epochs to train/converge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02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01B7-F8FE-488F-908D-3A83093F0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Feedback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4C9FC-93A3-491D-8E22-9202D8CA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Calibri"/>
              </a:rPr>
              <a:t>What can be improved?</a:t>
            </a:r>
          </a:p>
          <a:p>
            <a:r>
              <a:rPr lang="en-GB">
                <a:cs typeface="Calibri"/>
              </a:rPr>
              <a:t>More or less detail?</a:t>
            </a:r>
          </a:p>
          <a:p>
            <a:r>
              <a:rPr lang="en-GB">
                <a:cs typeface="Calibri"/>
              </a:rPr>
              <a:t>Any particular snacks?</a:t>
            </a:r>
          </a:p>
          <a:p>
            <a:r>
              <a:rPr lang="en-GB">
                <a:cs typeface="Calibri"/>
              </a:rPr>
              <a:t>Length?</a:t>
            </a:r>
          </a:p>
          <a:p>
            <a:r>
              <a:rPr lang="en-GB">
                <a:cs typeface="Calibri"/>
              </a:rPr>
              <a:t>Topic?</a:t>
            </a:r>
          </a:p>
          <a:p>
            <a:r>
              <a:rPr lang="en-GB" dirty="0">
                <a:cs typeface="Calibri"/>
              </a:rPr>
              <a:t>More discussion, less presenting?</a:t>
            </a:r>
          </a:p>
          <a:p>
            <a:r>
              <a:rPr lang="en-GB">
                <a:cs typeface="Calibri"/>
              </a:rPr>
              <a:t>Journal club name?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763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FEBCF-A3FC-490A-8974-16E411AE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B9D04ED-51CB-4B4B-9DD5-D942BD5E0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0062" y="777875"/>
            <a:ext cx="3928875" cy="550299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38A70A-BD98-43DB-8FF4-38ADFF6EFF61}"/>
              </a:ext>
            </a:extLst>
          </p:cNvPr>
          <p:cNvSpPr/>
          <p:nvPr/>
        </p:nvSpPr>
        <p:spPr>
          <a:xfrm>
            <a:off x="6409458" y="659822"/>
            <a:ext cx="1532658" cy="5766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51596F-658E-4057-8CCF-7FDC8C73DA1F}"/>
              </a:ext>
            </a:extLst>
          </p:cNvPr>
          <p:cNvSpPr/>
          <p:nvPr/>
        </p:nvSpPr>
        <p:spPr>
          <a:xfrm>
            <a:off x="6019799" y="1690254"/>
            <a:ext cx="1532658" cy="5766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3B527-7188-482F-86AA-E556CEF28579}"/>
              </a:ext>
            </a:extLst>
          </p:cNvPr>
          <p:cNvSpPr txBox="1"/>
          <p:nvPr/>
        </p:nvSpPr>
        <p:spPr>
          <a:xfrm>
            <a:off x="7711786" y="4620491"/>
            <a:ext cx="448367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J. M. Allred and K. Roy, "Convolving over time via recurrent connections for sequential weight sharing in neural networks," </a:t>
            </a:r>
            <a:r>
              <a:rPr lang="en-US" i="1"/>
              <a:t>2017 International Joint Conference on Neural Networks (IJCNN)</a:t>
            </a:r>
            <a:r>
              <a:rPr lang="en-US"/>
              <a:t>, Anchorage, AK, 2017, pp. 4444-4450.</a:t>
            </a:r>
            <a:br>
              <a:rPr lang="en-US" dirty="0"/>
            </a:br>
            <a:r>
              <a:rPr lang="en-US"/>
              <a:t>doi: 10.1109/IJCNN.2017.7966419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2AAE8-A34B-4051-B1D4-007C10B2A2D5}"/>
              </a:ext>
            </a:extLst>
          </p:cNvPr>
          <p:cNvSpPr/>
          <p:nvPr/>
        </p:nvSpPr>
        <p:spPr>
          <a:xfrm>
            <a:off x="2218458" y="1508413"/>
            <a:ext cx="1532658" cy="5766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2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FEBCF-A3FC-490A-8974-16E411AE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B9D04ED-51CB-4B4B-9DD5-D942BD5E0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0062" y="777875"/>
            <a:ext cx="3928875" cy="550299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31A94-791B-4BA7-A8AF-C13F3BFE318D}"/>
              </a:ext>
            </a:extLst>
          </p:cNvPr>
          <p:cNvSpPr txBox="1"/>
          <p:nvPr/>
        </p:nvSpPr>
        <p:spPr>
          <a:xfrm>
            <a:off x="7711786" y="4620491"/>
            <a:ext cx="448367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J. M. Allred and K. Roy, "Convolving over time via recurrent connections for sequential weight sharing in neural networks," </a:t>
            </a:r>
            <a:r>
              <a:rPr lang="en-US" i="1"/>
              <a:t>2017 International Joint Conference on Neural Networks (IJCNN)</a:t>
            </a:r>
            <a:r>
              <a:rPr lang="en-US"/>
              <a:t>, Anchorage, AK, 2017, pp. 4444-4450.</a:t>
            </a:r>
            <a:br>
              <a:rPr lang="en-US" dirty="0"/>
            </a:br>
            <a:r>
              <a:rPr lang="en-US"/>
              <a:t>doi: 10.1109/IJCNN.2017.7966419</a:t>
            </a:r>
          </a:p>
        </p:txBody>
      </p:sp>
    </p:spTree>
    <p:extLst>
      <p:ext uri="{BB962C8B-B14F-4D97-AF65-F5344CB8AC3E}">
        <p14:creationId xmlns:p14="http://schemas.microsoft.com/office/powerpoint/2010/main" val="47937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4DBC-721C-4597-8DDD-C970FC59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Broad strokes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DFED8-8D87-4A76-AE48-016181D0C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Calibri"/>
              </a:rPr>
              <a:t>A recurrent network recieves a foveated input image</a:t>
            </a:r>
          </a:p>
          <a:p>
            <a:r>
              <a:rPr lang="en-GB">
                <a:cs typeface="Calibri"/>
              </a:rPr>
              <a:t>It processes and stores information in its hidden states</a:t>
            </a:r>
            <a:endParaRPr lang="en-GB" dirty="0">
              <a:cs typeface="Calibri"/>
            </a:endParaRPr>
          </a:p>
          <a:p>
            <a:r>
              <a:rPr lang="en-GB">
                <a:cs typeface="Calibri"/>
              </a:rPr>
              <a:t>A new location for the centre of the 'glimpse' is output</a:t>
            </a:r>
          </a:p>
          <a:p>
            <a:r>
              <a:rPr lang="en-GB">
                <a:cs typeface="Calibri"/>
              </a:rPr>
              <a:t>An action is selected</a:t>
            </a:r>
            <a:endParaRPr lang="en-GB" dirty="0">
              <a:cs typeface="Calibri"/>
            </a:endParaRPr>
          </a:p>
          <a:p>
            <a:r>
              <a:rPr lang="en-GB">
                <a:cs typeface="Calibri"/>
              </a:rPr>
              <a:t>This repeats until the end of the task</a:t>
            </a:r>
            <a:endParaRPr lang="en-GB" dirty="0">
              <a:cs typeface="Calibri"/>
            </a:endParaRPr>
          </a:p>
        </p:txBody>
      </p:sp>
      <p:pic>
        <p:nvPicPr>
          <p:cNvPr id="4" name="Picture 4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B5C96E42-5E0F-4BDE-8EB2-48F4034DE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2" b="-433"/>
          <a:stretch/>
        </p:blipFill>
        <p:spPr>
          <a:xfrm>
            <a:off x="3420257" y="4539185"/>
            <a:ext cx="5354338" cy="215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5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A4ACE-B020-4556-98A8-2DD560B1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Motivation</a:t>
            </a:r>
            <a:endParaRPr lang="en-GB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0DB43-A61B-4461-A2DA-24772E3E6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Calibri"/>
              </a:rPr>
              <a:t>Reduce the number of network parameters</a:t>
            </a:r>
            <a:endParaRPr lang="en-GB" dirty="0">
              <a:cs typeface="Calibri"/>
            </a:endParaRPr>
          </a:p>
          <a:p>
            <a:r>
              <a:rPr lang="en-GB">
                <a:cs typeface="Calibri"/>
              </a:rPr>
              <a:t>Reduce the input space – fast compute, less resource</a:t>
            </a:r>
            <a:endParaRPr lang="en-GB" dirty="0">
              <a:cs typeface="Calibri"/>
            </a:endParaRPr>
          </a:p>
          <a:p>
            <a:r>
              <a:rPr lang="en-GB">
                <a:cs typeface="Calibri"/>
              </a:rPr>
              <a:t>Biological compatability </a:t>
            </a:r>
            <a:endParaRPr lang="en-GB" dirty="0">
              <a:cs typeface="Calibri"/>
            </a:endParaRPr>
          </a:p>
          <a:p>
            <a:r>
              <a:rPr lang="en-GB">
                <a:cs typeface="Calibri"/>
              </a:rPr>
              <a:t>Cropping an image can reduce task difficulty</a:t>
            </a:r>
            <a:endParaRPr lang="en-GB" dirty="0">
              <a:cs typeface="Calibri"/>
            </a:endParaRPr>
          </a:p>
          <a:p>
            <a:r>
              <a:rPr lang="en-GB">
                <a:cs typeface="Calibri"/>
              </a:rPr>
              <a:t>Network complexity not dependent on input size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28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5510A-7AE7-4ED5-8E7E-02D91124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Methods</a:t>
            </a:r>
            <a:endParaRPr lang="en-GB"/>
          </a:p>
        </p:txBody>
      </p:sp>
      <p:pic>
        <p:nvPicPr>
          <p:cNvPr id="4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C71FA086-CE8C-4B49-801D-98DD11C53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4587" y="500784"/>
            <a:ext cx="7614823" cy="605717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328CC-06C7-4F69-9FB4-E0F400BAE106}"/>
              </a:ext>
            </a:extLst>
          </p:cNvPr>
          <p:cNvSpPr txBox="1">
            <a:spLocks/>
          </p:cNvSpPr>
          <p:nvPr/>
        </p:nvSpPr>
        <p:spPr>
          <a:xfrm>
            <a:off x="491836" y="1661102"/>
            <a:ext cx="4289715" cy="4732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cs typeface="Calibri"/>
              </a:rPr>
              <a:t>Location is drawn from distribution, mean from network and fixed variance - discrete failed</a:t>
            </a:r>
            <a:endParaRPr lang="en-GB" dirty="0">
              <a:cs typeface="Calibri"/>
            </a:endParaRPr>
          </a:p>
          <a:p>
            <a:r>
              <a:rPr lang="en-GB">
                <a:cs typeface="Calibri"/>
              </a:rPr>
              <a:t>Action is task dependent</a:t>
            </a:r>
            <a:endParaRPr lang="en-GB" dirty="0">
              <a:cs typeface="Calibri"/>
            </a:endParaRPr>
          </a:p>
          <a:p>
            <a:r>
              <a:rPr lang="en-GB">
                <a:cs typeface="Calibri"/>
              </a:rPr>
              <a:t>BP and RL to train the network</a:t>
            </a:r>
            <a:endParaRPr lang="en-GB" dirty="0">
              <a:cs typeface="Calibri"/>
            </a:endParaRPr>
          </a:p>
          <a:p>
            <a:r>
              <a:rPr lang="en-GB">
                <a:ea typeface="+mn-lt"/>
                <a:cs typeface="+mn-lt"/>
              </a:rPr>
              <a:t>Core network uses LSTMs</a:t>
            </a:r>
            <a:endParaRPr lang="en-US">
              <a:ea typeface="+mn-lt"/>
              <a:cs typeface="+mn-lt"/>
            </a:endParaRPr>
          </a:p>
          <a:p>
            <a:r>
              <a:rPr lang="en-GB">
                <a:ea typeface="+mn-lt"/>
                <a:cs typeface="+mn-lt"/>
              </a:rPr>
              <a:t>Rest is fully connected linear rectifier</a:t>
            </a:r>
            <a:endParaRPr lang="en-GB"/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12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FA1A8-015C-4EBC-89B5-37D19962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Maths</a:t>
            </a:r>
            <a:endParaRPr lang="en-GB"/>
          </a:p>
        </p:txBody>
      </p:sp>
      <p:pic>
        <p:nvPicPr>
          <p:cNvPr id="4" name="Picture 4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F290A9FE-570B-4392-83DE-186F99D27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7593"/>
            <a:ext cx="10515600" cy="1192869"/>
          </a:xfrm>
        </p:spPr>
      </p:pic>
      <p:pic>
        <p:nvPicPr>
          <p:cNvPr id="6" name="Picture 6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81243AAE-3E77-4DA1-B4EB-7FF3B009D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840" y="3435265"/>
            <a:ext cx="7259443" cy="103397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714AF94-2E1F-4FD1-B771-EC2AB52EE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844254"/>
            <a:ext cx="152400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1C5494-AFFE-4515-87B4-3E610799A16D}"/>
              </a:ext>
            </a:extLst>
          </p:cNvPr>
          <p:cNvSpPr txBox="1"/>
          <p:nvPr/>
        </p:nvSpPr>
        <p:spPr>
          <a:xfrm>
            <a:off x="3642014" y="5728854"/>
            <a:ext cx="56266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Cross-entropy was used to train the network when performing classification</a:t>
            </a:r>
            <a:endParaRPr lang="en-US"/>
          </a:p>
        </p:txBody>
      </p:sp>
      <p:pic>
        <p:nvPicPr>
          <p:cNvPr id="5" name="Picture 6" descr="A close up of a clock&#10;&#10;Description generated with high confidence">
            <a:extLst>
              <a:ext uri="{FF2B5EF4-FFF2-40B4-BE49-F238E27FC236}">
                <a16:creationId xmlns:a16="http://schemas.microsoft.com/office/drawing/2014/main" id="{17C54346-05D3-4237-975A-7E86C1C3F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039" y="961116"/>
            <a:ext cx="5057078" cy="545819"/>
          </a:xfrm>
          <a:prstGeom prst="rect">
            <a:avLst/>
          </a:prstGeom>
        </p:spPr>
      </p:pic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3FEBD71B-FE78-4FEF-BDB0-D0758D0EF6BC}"/>
              </a:ext>
            </a:extLst>
          </p:cNvPr>
          <p:cNvSpPr/>
          <p:nvPr/>
        </p:nvSpPr>
        <p:spPr>
          <a:xfrm rot="2400000">
            <a:off x="8578199" y="1330167"/>
            <a:ext cx="1298863" cy="97847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A7A6B8-649A-457E-895D-CF302A05425C}"/>
              </a:ext>
            </a:extLst>
          </p:cNvPr>
          <p:cNvSpPr txBox="1"/>
          <p:nvPr/>
        </p:nvSpPr>
        <p:spPr>
          <a:xfrm>
            <a:off x="9564832" y="117417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POMDP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9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10C53-906D-431D-8CA4-80EB4311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2C7D916-A875-4489-A869-DC9202523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998" y="336261"/>
            <a:ext cx="8801640" cy="618706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8491B7-DBED-4EAF-AD85-1373EACCDA46}"/>
              </a:ext>
            </a:extLst>
          </p:cNvPr>
          <p:cNvSpPr/>
          <p:nvPr/>
        </p:nvSpPr>
        <p:spPr>
          <a:xfrm>
            <a:off x="5041322" y="2616776"/>
            <a:ext cx="597477" cy="242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28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D4A1-2648-4AF1-8991-C1DDAED1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0FFADDD-0BD3-4241-ACA2-3E8782DBD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898" y="329502"/>
            <a:ext cx="7027741" cy="6126240"/>
          </a:xfrm>
        </p:spPr>
      </p:pic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635A3EE-D1B2-4E44-9D44-D02F92D07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87" t="65964" b="7530"/>
          <a:stretch/>
        </p:blipFill>
        <p:spPr>
          <a:xfrm>
            <a:off x="7909450" y="3623336"/>
            <a:ext cx="4173105" cy="16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86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Broad strokes</vt:lpstr>
      <vt:lpstr>Motivation</vt:lpstr>
      <vt:lpstr>Methods</vt:lpstr>
      <vt:lpstr>Maths</vt:lpstr>
      <vt:lpstr>PowerPoint Presentation</vt:lpstr>
      <vt:lpstr>PowerPoint Presentation</vt:lpstr>
      <vt:lpstr>PowerPoint Presentation</vt:lpstr>
      <vt:lpstr>PowerPoint Presentation</vt:lpstr>
      <vt:lpstr>Comments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521</cp:revision>
  <dcterms:created xsi:type="dcterms:W3CDTF">2020-02-17T11:29:34Z</dcterms:created>
  <dcterms:modified xsi:type="dcterms:W3CDTF">2020-02-19T15:21:48Z</dcterms:modified>
</cp:coreProperties>
</file>